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7" r:id="rId2"/>
    <p:sldId id="268" r:id="rId3"/>
    <p:sldId id="258" r:id="rId4"/>
    <p:sldId id="260" r:id="rId5"/>
    <p:sldId id="259" r:id="rId6"/>
    <p:sldId id="261" r:id="rId7"/>
    <p:sldId id="264" r:id="rId8"/>
    <p:sldId id="263" r:id="rId9"/>
    <p:sldId id="272" r:id="rId10"/>
    <p:sldId id="271" r:id="rId11"/>
    <p:sldId id="270" r:id="rId12"/>
    <p:sldId id="274" r:id="rId13"/>
    <p:sldId id="273" r:id="rId14"/>
    <p:sldId id="269" r:id="rId15"/>
    <p:sldId id="265" r:id="rId16"/>
    <p:sldId id="27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pos="39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434" autoAdjust="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>
        <p:guide pos="3840"/>
        <p:guide orient="horz" pos="2160"/>
        <p:guide pos="39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927279"/>
            <a:ext cx="8825658" cy="810688"/>
          </a:xfrm>
        </p:spPr>
        <p:txBody>
          <a:bodyPr/>
          <a:lstStyle/>
          <a:p>
            <a:pPr algn="ctr"/>
            <a:r>
              <a:rPr lang="en-US" dirty="0">
                <a:latin typeface="Broadway" panose="04040905080B02020502" pitchFamily="82" charset="0"/>
              </a:rPr>
              <a:t>SNAKE (KHAI KHAI)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798898" y="1725087"/>
            <a:ext cx="8825658" cy="3812828"/>
          </a:xfrm>
        </p:spPr>
        <p:txBody>
          <a:bodyPr>
            <a:normAutofit fontScale="25000" lnSpcReduction="20000"/>
          </a:bodyPr>
          <a:lstStyle/>
          <a:p>
            <a:pPr algn="just">
              <a:lnSpc>
                <a:spcPct val="270000"/>
              </a:lnSpc>
            </a:pPr>
            <a:r>
              <a:rPr lang="en-US" sz="14400" b="1" dirty="0">
                <a:solidFill>
                  <a:srgbClr val="00B0F0"/>
                </a:solidFill>
              </a:rPr>
              <a:t>prepared by</a:t>
            </a:r>
            <a:endParaRPr lang="en-US" sz="14400" b="1" dirty="0" smtClean="0">
              <a:solidFill>
                <a:srgbClr val="00B0F0"/>
              </a:solidFill>
              <a:latin typeface="American Captain" pitchFamily="50" charset="0"/>
            </a:endParaRPr>
          </a:p>
          <a:p>
            <a:pPr marL="2514600" lvl="3" indent="-1143000" algn="just">
              <a:buFont typeface="Arial" panose="020B0604020202020204" pitchFamily="34" charset="0"/>
              <a:buChar char="•"/>
            </a:pPr>
            <a:r>
              <a:rPr lang="en-US" sz="14400" b="1" spc="600" dirty="0" smtClean="0">
                <a:solidFill>
                  <a:srgbClr val="00B050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Vishal Sarkar</a:t>
            </a:r>
            <a:endParaRPr lang="en-US" sz="14400" b="1" spc="600" dirty="0">
              <a:solidFill>
                <a:srgbClr val="00B050"/>
              </a:solidFill>
              <a:latin typeface="Stencil" panose="040409050D0802020404" pitchFamily="82" charset="0"/>
              <a:cs typeface="Times New Roman" panose="02020603050405020304" pitchFamily="18" charset="0"/>
            </a:endParaRPr>
          </a:p>
          <a:p>
            <a:pPr marL="2514600" lvl="3" indent="-1143000" algn="just">
              <a:buFont typeface="Arial" panose="020B0604020202020204" pitchFamily="34" charset="0"/>
              <a:buChar char="•"/>
            </a:pPr>
            <a:r>
              <a:rPr lang="en-US" sz="14400" b="1" spc="600" dirty="0" smtClean="0">
                <a:solidFill>
                  <a:srgbClr val="00B050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Sourav Banerjee</a:t>
            </a:r>
            <a:endParaRPr lang="en-US" sz="14400" b="1" spc="600" dirty="0">
              <a:solidFill>
                <a:srgbClr val="00B050"/>
              </a:solidFill>
              <a:latin typeface="Stencil" panose="040409050D0802020404" pitchFamily="82" charset="0"/>
              <a:cs typeface="Times New Roman" panose="02020603050405020304" pitchFamily="18" charset="0"/>
            </a:endParaRPr>
          </a:p>
          <a:p>
            <a:pPr marL="2514600" lvl="3" indent="-1143000" algn="just">
              <a:buFont typeface="Arial" panose="020B0604020202020204" pitchFamily="34" charset="0"/>
              <a:buChar char="•"/>
            </a:pPr>
            <a:r>
              <a:rPr lang="en-US" sz="14400" b="1" spc="600" dirty="0" err="1" smtClean="0">
                <a:solidFill>
                  <a:srgbClr val="00B050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Supratim</a:t>
            </a:r>
            <a:r>
              <a:rPr lang="en-US" sz="14400" b="1" spc="600" dirty="0">
                <a:solidFill>
                  <a:srgbClr val="00B050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 </a:t>
            </a:r>
            <a:r>
              <a:rPr lang="en-US" sz="14400" b="1" spc="600" dirty="0" err="1" smtClean="0">
                <a:solidFill>
                  <a:srgbClr val="00B050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Marik</a:t>
            </a:r>
            <a:endParaRPr lang="en-US" sz="14400" b="1" spc="600" dirty="0">
              <a:solidFill>
                <a:srgbClr val="00B050"/>
              </a:solidFill>
              <a:latin typeface="Stencil" panose="040409050D0802020404" pitchFamily="82" charset="0"/>
              <a:cs typeface="Times New Roman" panose="02020603050405020304" pitchFamily="18" charset="0"/>
            </a:endParaRPr>
          </a:p>
          <a:p>
            <a:pPr marL="2514600" lvl="3" indent="-1143000" algn="just">
              <a:buFont typeface="Arial" panose="020B0604020202020204" pitchFamily="34" charset="0"/>
              <a:buChar char="•"/>
            </a:pPr>
            <a:r>
              <a:rPr lang="en-US" sz="14400" b="1" spc="600" dirty="0" err="1" smtClean="0">
                <a:solidFill>
                  <a:srgbClr val="00B050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Sourya</a:t>
            </a:r>
            <a:r>
              <a:rPr lang="en-US" sz="14400" b="1" spc="600" dirty="0" smtClean="0">
                <a:solidFill>
                  <a:srgbClr val="00B050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 </a:t>
            </a:r>
            <a:r>
              <a:rPr lang="en-US" sz="14400" b="1" spc="600" dirty="0" err="1" smtClean="0">
                <a:solidFill>
                  <a:srgbClr val="00B050"/>
                </a:solidFill>
                <a:latin typeface="Stencil" panose="040409050D0802020404" pitchFamily="82" charset="0"/>
                <a:cs typeface="Times New Roman" panose="02020603050405020304" pitchFamily="18" charset="0"/>
              </a:rPr>
              <a:t>Kandar</a:t>
            </a:r>
            <a:endParaRPr lang="en-US" sz="14400" b="1" spc="600" dirty="0">
              <a:solidFill>
                <a:srgbClr val="00B050"/>
              </a:solidFill>
              <a:latin typeface="Stencil" panose="040409050D0802020404" pitchFamily="82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619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40158" y="2459626"/>
            <a:ext cx="10612191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200" dirty="0" smtClean="0">
                <a:latin typeface="+mj-lt"/>
              </a:rPr>
              <a:t>Cost </a:t>
            </a:r>
            <a:r>
              <a:rPr lang="en-US" sz="2200" dirty="0">
                <a:latin typeface="+mj-lt"/>
              </a:rPr>
              <a:t>Estimation</a:t>
            </a:r>
            <a:r>
              <a:rPr lang="en-US" sz="2200" dirty="0" smtClean="0">
                <a:latin typeface="+mj-lt"/>
              </a:rPr>
              <a:t>:--</a:t>
            </a:r>
          </a:p>
          <a:p>
            <a:endParaRPr lang="en-US" sz="2200" dirty="0" smtClean="0">
              <a:latin typeface="+mj-lt"/>
            </a:endParaRPr>
          </a:p>
          <a:p>
            <a:r>
              <a:rPr lang="en-US" sz="2200" dirty="0" smtClean="0">
                <a:latin typeface="+mj-lt"/>
              </a:rPr>
              <a:t>		The </a:t>
            </a:r>
            <a:r>
              <a:rPr lang="en-US" sz="2200" dirty="0">
                <a:latin typeface="+mj-lt"/>
              </a:rPr>
              <a:t>development cost for this program is very low and thus it can be developed </a:t>
            </a:r>
            <a:r>
              <a:rPr lang="en-US" sz="2200" dirty="0" smtClean="0">
                <a:latin typeface="+mj-lt"/>
              </a:rPr>
              <a:t>by anyone </a:t>
            </a:r>
            <a:r>
              <a:rPr lang="en-US" sz="2200" dirty="0">
                <a:latin typeface="+mj-lt"/>
              </a:rPr>
              <a:t>with a computer having Visual Basic </a:t>
            </a:r>
            <a:r>
              <a:rPr lang="en-US" sz="2200" dirty="0" smtClean="0">
                <a:latin typeface="+mj-lt"/>
              </a:rPr>
              <a:t>6.0</a:t>
            </a:r>
          </a:p>
          <a:p>
            <a:endParaRPr lang="en-US" sz="2200" dirty="0">
              <a:latin typeface="+mj-lt"/>
            </a:endParaRPr>
          </a:p>
          <a:p>
            <a:endParaRPr lang="en-US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200" dirty="0" smtClean="0">
                <a:latin typeface="+mj-lt"/>
              </a:rPr>
              <a:t>Software </a:t>
            </a:r>
            <a:r>
              <a:rPr lang="en-US" sz="2200" dirty="0">
                <a:latin typeface="+mj-lt"/>
              </a:rPr>
              <a:t>Size Estimation</a:t>
            </a:r>
            <a:r>
              <a:rPr lang="en-US" sz="2200" dirty="0" smtClean="0">
                <a:latin typeface="+mj-lt"/>
              </a:rPr>
              <a:t>:--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2200" dirty="0">
              <a:latin typeface="+mj-lt"/>
            </a:endParaRPr>
          </a:p>
          <a:p>
            <a:r>
              <a:rPr lang="en-US" sz="2200" dirty="0" smtClean="0">
                <a:latin typeface="+mj-lt"/>
              </a:rPr>
              <a:t>		The </a:t>
            </a:r>
            <a:r>
              <a:rPr lang="en-US" sz="2200" dirty="0">
                <a:latin typeface="+mj-lt"/>
              </a:rPr>
              <a:t>overall size of this game is a mere </a:t>
            </a:r>
            <a:r>
              <a:rPr lang="en-US" sz="2200" dirty="0" smtClean="0">
                <a:latin typeface="+mj-lt"/>
              </a:rPr>
              <a:t>816 kilobytes (KB) </a:t>
            </a:r>
            <a:r>
              <a:rPr lang="en-US" sz="2200" dirty="0">
                <a:latin typeface="+mj-lt"/>
              </a:rPr>
              <a:t>which is very low. It </a:t>
            </a:r>
            <a:r>
              <a:rPr lang="en-US" sz="2200" dirty="0" smtClean="0">
                <a:latin typeface="+mj-lt"/>
              </a:rPr>
              <a:t>is very </a:t>
            </a:r>
            <a:r>
              <a:rPr lang="en-US" sz="2200" dirty="0">
                <a:latin typeface="+mj-lt"/>
              </a:rPr>
              <a:t>portable and also consumes very less RAM. </a:t>
            </a:r>
            <a:r>
              <a:rPr lang="en-US" sz="2200" dirty="0" smtClean="0">
                <a:latin typeface="+mj-lt"/>
              </a:rPr>
              <a:t>But </a:t>
            </a:r>
            <a:r>
              <a:rPr lang="en-US" sz="2200" dirty="0">
                <a:latin typeface="+mj-lt"/>
              </a:rPr>
              <a:t>as we every day implement </a:t>
            </a:r>
            <a:r>
              <a:rPr lang="en-US" sz="2200" dirty="0" smtClean="0">
                <a:latin typeface="+mj-lt"/>
              </a:rPr>
              <a:t>new things </a:t>
            </a:r>
            <a:r>
              <a:rPr lang="en-US" sz="2200" dirty="0">
                <a:latin typeface="+mj-lt"/>
              </a:rPr>
              <a:t>in the game so it is gained in size day by day.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65557" y="857758"/>
            <a:ext cx="8761413" cy="706964"/>
          </a:xfrm>
        </p:spPr>
        <p:txBody>
          <a:bodyPr/>
          <a:lstStyle/>
          <a:p>
            <a:pPr marL="685800" indent="-685800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bg1"/>
                </a:solidFill>
              </a:rPr>
              <a:t>ESTIMATION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91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75404" y="606620"/>
            <a:ext cx="9727694" cy="1222180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5000" b="1" dirty="0" smtClean="0">
                <a:solidFill>
                  <a:schemeClr val="bg1"/>
                </a:solidFill>
              </a:rPr>
              <a:t>APPLICATION OF THE GAME</a:t>
            </a:r>
            <a:endParaRPr lang="en-US" sz="5000" b="1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29827" y="2613269"/>
            <a:ext cx="873842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sz="2200" dirty="0" smtClean="0">
                <a:latin typeface="+mj-lt"/>
              </a:rPr>
              <a:t>DEVELOP FOCUS AND MEMORY</a:t>
            </a:r>
          </a:p>
          <a:p>
            <a:pPr marL="285750" indent="-285750" fontAlgn="base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sz="2200" dirty="0" smtClean="0">
                <a:latin typeface="+mj-lt"/>
              </a:rPr>
              <a:t>IMPROVE HAND EYE COORDINATION</a:t>
            </a:r>
          </a:p>
          <a:p>
            <a:pPr marL="285750" indent="-285750" fontAlgn="base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sz="2200" dirty="0" smtClean="0">
                <a:latin typeface="+mj-lt"/>
              </a:rPr>
              <a:t>STREET BUSTER</a:t>
            </a:r>
          </a:p>
          <a:p>
            <a:pPr marL="285750" indent="-285750" fontAlgn="base">
              <a:lnSpc>
                <a:spcPct val="250000"/>
              </a:lnSpc>
              <a:buFont typeface="Wingdings" panose="05000000000000000000" pitchFamily="2" charset="2"/>
              <a:buChar char="ü"/>
            </a:pPr>
            <a:r>
              <a:rPr lang="en-US" sz="2200" dirty="0" smtClean="0">
                <a:latin typeface="+mj-lt"/>
              </a:rPr>
              <a:t>AND ALSO FOR THE </a:t>
            </a:r>
            <a:r>
              <a:rPr lang="en-US" sz="2200" i="0" dirty="0" smtClean="0">
                <a:effectLst/>
                <a:latin typeface="+mj-lt"/>
              </a:rPr>
              <a:t>FUN</a:t>
            </a:r>
            <a:endParaRPr lang="en-US" sz="2200" i="0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14469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13728" y="2621294"/>
            <a:ext cx="7850226" cy="1301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6000" b="1" dirty="0">
                <a:solidFill>
                  <a:schemeClr val="bg1"/>
                </a:solidFill>
              </a:rPr>
              <a:t>DEMO OF THE GAME</a:t>
            </a:r>
          </a:p>
        </p:txBody>
      </p:sp>
    </p:spTree>
    <p:extLst>
      <p:ext uri="{BB962C8B-B14F-4D97-AF65-F5344CB8AC3E}">
        <p14:creationId xmlns:p14="http://schemas.microsoft.com/office/powerpoint/2010/main" val="216787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y 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87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226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35215" y="470521"/>
            <a:ext cx="6450805" cy="11781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85800" indent="-6858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5400" b="1" dirty="0">
                <a:solidFill>
                  <a:schemeClr val="bg1"/>
                </a:solidFill>
              </a:rPr>
              <a:t>WEB REFERENCES</a:t>
            </a:r>
          </a:p>
        </p:txBody>
      </p:sp>
      <p:sp>
        <p:nvSpPr>
          <p:cNvPr id="6" name="Rectangle 5"/>
          <p:cNvSpPr/>
          <p:nvPr/>
        </p:nvSpPr>
        <p:spPr>
          <a:xfrm>
            <a:off x="785611" y="2915615"/>
            <a:ext cx="1072810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+mj-lt"/>
              </a:rPr>
              <a:t>Visual Basic Game Programming for Teens - Jonathan S. </a:t>
            </a:r>
            <a:r>
              <a:rPr lang="en-US" sz="2000" dirty="0" err="1">
                <a:latin typeface="+mj-lt"/>
              </a:rPr>
              <a:t>Harbour</a:t>
            </a:r>
            <a:r>
              <a:rPr lang="en-US" sz="2000" dirty="0">
                <a:latin typeface="+mj-lt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+mj-lt"/>
              </a:rPr>
              <a:t>Visual </a:t>
            </a:r>
            <a:r>
              <a:rPr lang="en-US" sz="2000" dirty="0">
                <a:latin typeface="+mj-lt"/>
              </a:rPr>
              <a:t>Basic to Advance - </a:t>
            </a:r>
            <a:r>
              <a:rPr lang="en-US" sz="2000" dirty="0" err="1">
                <a:latin typeface="+mj-lt"/>
              </a:rPr>
              <a:t>Dasgupta</a:t>
            </a:r>
            <a:r>
              <a:rPr lang="en-US" sz="2000" dirty="0">
                <a:latin typeface="+mj-lt"/>
              </a:rPr>
              <a:t> Soma.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+mj-lt"/>
              </a:rPr>
              <a:t>Programming </a:t>
            </a:r>
            <a:r>
              <a:rPr lang="en-US" sz="2000" dirty="0">
                <a:latin typeface="+mj-lt"/>
              </a:rPr>
              <a:t>Microsoft® Visual Basic® 6.0 1st Edition – Francesco </a:t>
            </a:r>
            <a:r>
              <a:rPr lang="en-US" sz="2000" dirty="0" err="1">
                <a:latin typeface="+mj-lt"/>
              </a:rPr>
              <a:t>Balena</a:t>
            </a:r>
            <a:r>
              <a:rPr lang="en-US" sz="2000" dirty="0">
                <a:latin typeface="+mj-lt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latin typeface="+mj-lt"/>
              </a:rPr>
              <a:t>Microsoft </a:t>
            </a:r>
            <a:r>
              <a:rPr lang="en-US" sz="2000" dirty="0">
                <a:latin typeface="+mj-lt"/>
              </a:rPr>
              <a:t>Visual Basic 6.0: Games Programming - Catherine Dwyer , Jeanine Meyer.</a:t>
            </a:r>
          </a:p>
        </p:txBody>
      </p:sp>
    </p:spTree>
    <p:extLst>
      <p:ext uri="{BB962C8B-B14F-4D97-AF65-F5344CB8AC3E}">
        <p14:creationId xmlns:p14="http://schemas.microsoft.com/office/powerpoint/2010/main" val="2873795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8436" y="3286081"/>
            <a:ext cx="10526184" cy="1491981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sz="2400" b="1" dirty="0" smtClean="0"/>
              <a:t>SANDIP ROY (Assistant Professor Department </a:t>
            </a:r>
            <a:r>
              <a:rPr lang="en-US" sz="2400" b="1" dirty="0"/>
              <a:t>of Computer Science &amp; </a:t>
            </a:r>
            <a:r>
              <a:rPr lang="en-US" sz="2400" b="1" dirty="0" smtClean="0"/>
              <a:t>Engineering, BRAINWARE GROUP OF INSTITUTIONS.)</a:t>
            </a:r>
            <a:endParaRPr lang="en-US" sz="2400" b="1" dirty="0"/>
          </a:p>
        </p:txBody>
      </p:sp>
      <p:sp>
        <p:nvSpPr>
          <p:cNvPr id="4" name="Rectangle 3"/>
          <p:cNvSpPr/>
          <p:nvPr/>
        </p:nvSpPr>
        <p:spPr>
          <a:xfrm>
            <a:off x="697918" y="758712"/>
            <a:ext cx="7705956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5200" b="1" dirty="0">
                <a:solidFill>
                  <a:schemeClr val="bg1"/>
                </a:solidFill>
              </a:rPr>
              <a:t>ACKNOWLEDGEMENT</a:t>
            </a:r>
          </a:p>
        </p:txBody>
      </p:sp>
    </p:spTree>
    <p:extLst>
      <p:ext uri="{BB962C8B-B14F-4D97-AF65-F5344CB8AC3E}">
        <p14:creationId xmlns:p14="http://schemas.microsoft.com/office/powerpoint/2010/main" val="248989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975019" y="2743201"/>
            <a:ext cx="659507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solidFill>
                  <a:schemeClr val="bg1"/>
                </a:solidFill>
              </a:rPr>
              <a:t>THANK YOU……</a:t>
            </a:r>
            <a:endParaRPr lang="en-U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57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293477" y="2408350"/>
            <a:ext cx="5503572" cy="428866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 smtClean="0">
                <a:solidFill>
                  <a:schemeClr val="tx1"/>
                </a:solidFill>
              </a:rPr>
              <a:t>LIMITATIONS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chemeClr val="tx1"/>
                </a:solidFill>
              </a:rPr>
              <a:t>ESTIMATION</a:t>
            </a:r>
            <a:endParaRPr lang="en-US" sz="2600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>
                <a:solidFill>
                  <a:schemeClr val="tx1"/>
                </a:solidFill>
              </a:rPr>
              <a:t>APPLICATION OF THE PROJECT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>
                <a:solidFill>
                  <a:schemeClr val="tx1"/>
                </a:solidFill>
              </a:rPr>
              <a:t>DEMO OF THE GAME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 smtClean="0">
                <a:solidFill>
                  <a:schemeClr val="tx1"/>
                </a:solidFill>
              </a:rPr>
              <a:t>WEB REFERENCES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 smtClean="0">
                <a:solidFill>
                  <a:schemeClr val="tx1"/>
                </a:solidFill>
              </a:rPr>
              <a:t>ACKNOWLEDGEMENT</a:t>
            </a:r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59214" y="611705"/>
            <a:ext cx="6619120" cy="1107996"/>
          </a:xfrm>
          <a:prstGeom prst="rect">
            <a:avLst/>
          </a:prstGeom>
        </p:spPr>
        <p:txBody>
          <a:bodyPr wrap="none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sz="66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effectLst>
                  <a:reflection blurRad="12700" stA="28000" endPos="45000" dist="1000" dir="5400000" sy="-100000" algn="bl" rotWithShape="0"/>
                </a:effectLst>
                <a:latin typeface="Times New Roman" pitchFamily="18" charset="0"/>
                <a:cs typeface="Times New Roman" pitchFamily="18" charset="0"/>
              </a:rPr>
              <a:t>highlights </a:t>
            </a:r>
            <a:endParaRPr lang="en-US" sz="66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37881" y="2444840"/>
            <a:ext cx="6091707" cy="430368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 smtClean="0">
                <a:solidFill>
                  <a:schemeClr val="tx1"/>
                </a:solidFill>
              </a:rPr>
              <a:t>BRIEF DISCUSSION ABOUT VB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 smtClean="0">
                <a:solidFill>
                  <a:schemeClr val="tx1"/>
                </a:solidFill>
              </a:rPr>
              <a:t>ABOUT SNAKE</a:t>
            </a:r>
            <a:endParaRPr lang="en-US" sz="2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 smtClean="0">
                <a:solidFill>
                  <a:schemeClr val="tx1"/>
                </a:solidFill>
              </a:rPr>
              <a:t>SNAKE (KHAI-KHAI) IN VB 6.0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 smtClean="0">
                <a:solidFill>
                  <a:schemeClr val="tx1"/>
                </a:solidFill>
              </a:rPr>
              <a:t>FEATURES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 smtClean="0">
                <a:solidFill>
                  <a:schemeClr val="tx1"/>
                </a:solidFill>
              </a:rPr>
              <a:t>SCREENSHOTS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>
                <a:solidFill>
                  <a:schemeClr val="tx1"/>
                </a:solidFill>
              </a:rPr>
              <a:t>FUTURE </a:t>
            </a:r>
            <a:r>
              <a:rPr lang="en-US" sz="2600" dirty="0" smtClean="0">
                <a:solidFill>
                  <a:schemeClr val="tx1"/>
                </a:solidFill>
              </a:rPr>
              <a:t>PLANS</a:t>
            </a:r>
            <a:endParaRPr lang="en-US" sz="2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858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345" y="857759"/>
            <a:ext cx="8761413" cy="706964"/>
          </a:xfrm>
        </p:spPr>
        <p:txBody>
          <a:bodyPr/>
          <a:lstStyle/>
          <a:p>
            <a:pPr marL="685800" indent="-685800">
              <a:buFont typeface="Wingdings" panose="05000000000000000000" pitchFamily="2" charset="2"/>
              <a:buChar char="Ø"/>
            </a:pPr>
            <a:r>
              <a:rPr lang="en-US" sz="5400" b="1" dirty="0" smtClean="0"/>
              <a:t>ABOUT VISUAL BASIC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4945" y="2588654"/>
            <a:ext cx="6925285" cy="3979571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Visual Basic is an event-driven programming language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Visual Basic is a </a:t>
            </a:r>
            <a:r>
              <a:rPr lang="en-US" dirty="0" smtClean="0">
                <a:solidFill>
                  <a:schemeClr val="tx1"/>
                </a:solidFill>
              </a:rPr>
              <a:t>third generation programming language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First came out in 1991, VB 6 came out later in 1998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Alan Cooper created the drag and drop design for the user interface of Visual Basic.</a:t>
            </a:r>
            <a:endParaRPr lang="en-US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VB 6 is compatible even with the latest Windows OS.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55" y="3277350"/>
            <a:ext cx="4816699" cy="256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73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225" y="883516"/>
            <a:ext cx="8761413" cy="706964"/>
          </a:xfrm>
        </p:spPr>
        <p:txBody>
          <a:bodyPr/>
          <a:lstStyle/>
          <a:p>
            <a:pPr marL="685800" indent="-685800">
              <a:buFont typeface="Wingdings" panose="05000000000000000000" pitchFamily="2" charset="2"/>
              <a:buChar char="Ø"/>
            </a:pPr>
            <a:r>
              <a:rPr lang="en-US" sz="5400" b="1" dirty="0" smtClean="0"/>
              <a:t>ABOUT SNAKE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8938" y="2511379"/>
            <a:ext cx="7811246" cy="4018209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Snake is a video game first released during the mid-1970s in arcades 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After it became the standard preloaded game on Nokia phones in 1998, Snake found a massive audience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The player controls a long, thin creature, resembling a </a:t>
            </a:r>
            <a:r>
              <a:rPr lang="en-US" dirty="0" smtClean="0">
                <a:solidFill>
                  <a:schemeClr val="tx1"/>
                </a:solidFill>
              </a:rPr>
              <a:t>snake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Each </a:t>
            </a:r>
            <a:r>
              <a:rPr lang="en-US" dirty="0">
                <a:solidFill>
                  <a:schemeClr val="tx1"/>
                </a:solidFill>
              </a:rPr>
              <a:t>time the snake eats a piece of food, its tail grows longer, 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making </a:t>
            </a:r>
            <a:r>
              <a:rPr lang="en-US" dirty="0">
                <a:solidFill>
                  <a:schemeClr val="tx1"/>
                </a:solidFill>
              </a:rPr>
              <a:t>the game increasingly difficult. </a:t>
            </a:r>
            <a:endParaRPr lang="en-US" dirty="0" smtClean="0">
              <a:solidFill>
                <a:schemeClr val="tx1"/>
              </a:solidFill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The game ends when the snake hits any walls or its own body.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Today </a:t>
            </a:r>
            <a:r>
              <a:rPr lang="en-US" dirty="0">
                <a:solidFill>
                  <a:schemeClr val="tx1"/>
                </a:solidFill>
              </a:rPr>
              <a:t>there are versions of snakes in many languages such as HTML5, Java, Flash, etc.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30" y="3387860"/>
            <a:ext cx="3134748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21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678" y="870638"/>
            <a:ext cx="8761413" cy="706964"/>
          </a:xfrm>
        </p:spPr>
        <p:txBody>
          <a:bodyPr/>
          <a:lstStyle/>
          <a:p>
            <a:pPr marL="685800" indent="-685800">
              <a:buFont typeface="Wingdings" panose="05000000000000000000" pitchFamily="2" charset="2"/>
              <a:buChar char="Ø"/>
            </a:pPr>
            <a:r>
              <a:rPr lang="en-US" sz="4400" b="1" dirty="0" smtClean="0"/>
              <a:t>SNAKE(KHAI-KHAI) IN VB 6.0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8471" y="2692399"/>
            <a:ext cx="7797800" cy="3450823"/>
          </a:xfrm>
        </p:spPr>
        <p:txBody>
          <a:bodyPr>
            <a:noAutofit/>
          </a:bodyPr>
          <a:lstStyle/>
          <a:p>
            <a:pPr marL="28575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In our project, we have decided to implement the famous game “Snake”  on VB 6.0</a:t>
            </a:r>
          </a:p>
          <a:p>
            <a:pPr marL="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28575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The size of the game is very low and the codes as well as the graphics are simple.</a:t>
            </a:r>
          </a:p>
          <a:p>
            <a:pPr marL="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28575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It is a great VB project for beginners.</a:t>
            </a:r>
          </a:p>
          <a:p>
            <a:pPr marL="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285750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Our game divided into 3 levels. i.e., easy, medium, and hard.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2647" t="31946" r="41384" b="19116"/>
          <a:stretch/>
        </p:blipFill>
        <p:spPr>
          <a:xfrm>
            <a:off x="412122" y="3052293"/>
            <a:ext cx="3412902" cy="260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25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7376" y="883516"/>
            <a:ext cx="8761413" cy="706964"/>
          </a:xfrm>
        </p:spPr>
        <p:txBody>
          <a:bodyPr/>
          <a:lstStyle/>
          <a:p>
            <a:pPr marL="685800" indent="-685800">
              <a:buFont typeface="Wingdings" panose="05000000000000000000" pitchFamily="2" charset="2"/>
              <a:buChar char="Ø"/>
            </a:pPr>
            <a:r>
              <a:rPr lang="en-US" sz="5400" b="1" dirty="0" smtClean="0"/>
              <a:t>FEATURES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083" y="2748900"/>
            <a:ext cx="6383875" cy="317538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It is a very easy to understand and addictive game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It </a:t>
            </a:r>
            <a:r>
              <a:rPr lang="en-US" dirty="0">
                <a:solidFill>
                  <a:schemeClr val="tx1"/>
                </a:solidFill>
              </a:rPr>
              <a:t>is very lightweight and consumes minimal </a:t>
            </a:r>
            <a:r>
              <a:rPr lang="en-US" dirty="0" smtClean="0">
                <a:solidFill>
                  <a:schemeClr val="tx1"/>
                </a:solidFill>
              </a:rPr>
              <a:t>RAM.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It </a:t>
            </a:r>
            <a:r>
              <a:rPr lang="en-US" dirty="0">
                <a:solidFill>
                  <a:schemeClr val="tx1"/>
                </a:solidFill>
              </a:rPr>
              <a:t>has three difficulties: Easy, Medium and </a:t>
            </a:r>
            <a:r>
              <a:rPr lang="en-US" dirty="0" smtClean="0">
                <a:solidFill>
                  <a:schemeClr val="tx1"/>
                </a:solidFill>
              </a:rPr>
              <a:t>Hard contains 5,10,20 points respectively.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chemeClr val="tx1"/>
                </a:solidFill>
              </a:rPr>
              <a:t>Runs </a:t>
            </a:r>
            <a:r>
              <a:rPr lang="en-US" dirty="0">
                <a:solidFill>
                  <a:schemeClr val="tx1"/>
                </a:solidFill>
              </a:rPr>
              <a:t>on Windows operating systems only.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4828" t="17498" r="14894" b="13600"/>
          <a:stretch/>
        </p:blipFill>
        <p:spPr>
          <a:xfrm>
            <a:off x="446068" y="3026535"/>
            <a:ext cx="4888079" cy="257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56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709" y="838440"/>
            <a:ext cx="8761413" cy="706964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bg1"/>
                </a:solidFill>
              </a:rPr>
              <a:t>SCREENSHOTS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4828" t="12808" r="14894" b="13600"/>
          <a:stretch/>
        </p:blipFill>
        <p:spPr>
          <a:xfrm>
            <a:off x="636074" y="2425655"/>
            <a:ext cx="3598314" cy="20252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4711" t="12676" r="14962" b="13246"/>
          <a:stretch/>
        </p:blipFill>
        <p:spPr>
          <a:xfrm>
            <a:off x="4240725" y="2407141"/>
            <a:ext cx="3633276" cy="20437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15481" t="12890" r="15931" b="14234"/>
          <a:stretch/>
        </p:blipFill>
        <p:spPr>
          <a:xfrm>
            <a:off x="7899758" y="2399765"/>
            <a:ext cx="3644722" cy="20510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15263" t="14345" r="15334" b="15367"/>
          <a:stretch/>
        </p:blipFill>
        <p:spPr>
          <a:xfrm>
            <a:off x="623194" y="4450858"/>
            <a:ext cx="3606086" cy="20284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l="16026" t="13858" r="16099" b="15439"/>
          <a:stretch/>
        </p:blipFill>
        <p:spPr>
          <a:xfrm>
            <a:off x="4264471" y="4437979"/>
            <a:ext cx="3635287" cy="203164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/>
          <a:srcRect l="19461" t="9813" r="18966" b="13785"/>
          <a:stretch/>
        </p:blipFill>
        <p:spPr>
          <a:xfrm>
            <a:off x="7938394" y="4450858"/>
            <a:ext cx="3593207" cy="204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557" y="857758"/>
            <a:ext cx="8761413" cy="706964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bg1"/>
                </a:solidFill>
              </a:rPr>
              <a:t>FUTURE PLANS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6318" y="3105775"/>
            <a:ext cx="9740572" cy="218744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</a:rPr>
              <a:t>Graphics and inner mechanisms of the game will be updated to more modern standards</a:t>
            </a:r>
            <a:r>
              <a:rPr lang="en-US" sz="2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tx1"/>
                </a:solidFill>
              </a:rPr>
              <a:t>We want to try this game on many other languages. Like HTML, PHP, JAVA, C, C++, and the upper versions of VB like 2008, 2010, 2015. </a:t>
            </a:r>
            <a:endParaRPr lang="en-US" sz="2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79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13137" y="2844883"/>
            <a:ext cx="9727843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200" dirty="0">
                <a:latin typeface="+mj-lt"/>
              </a:rPr>
              <a:t>This project has been developed using Visual Basic 6.0 and therefore it is </a:t>
            </a:r>
            <a:r>
              <a:rPr lang="en-US" sz="2200" dirty="0" smtClean="0">
                <a:latin typeface="+mj-lt"/>
              </a:rPr>
              <a:t>only compatible </a:t>
            </a:r>
            <a:r>
              <a:rPr lang="en-US" sz="2200" dirty="0">
                <a:latin typeface="+mj-lt"/>
              </a:rPr>
              <a:t>with windows systems. </a:t>
            </a:r>
            <a:endParaRPr lang="en-US" sz="2200" dirty="0" smtClean="0">
              <a:latin typeface="+mj-lt"/>
            </a:endParaRPr>
          </a:p>
          <a:p>
            <a:pPr>
              <a:lnSpc>
                <a:spcPct val="150000"/>
              </a:lnSpc>
            </a:pPr>
            <a:endParaRPr lang="en-US" sz="2200" dirty="0" smtClean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200" dirty="0" smtClean="0">
                <a:latin typeface="+mj-lt"/>
              </a:rPr>
              <a:t>The </a:t>
            </a:r>
            <a:r>
              <a:rPr lang="en-US" sz="2200" dirty="0">
                <a:latin typeface="+mj-lt"/>
              </a:rPr>
              <a:t>mechanisms of this game is inferior to the </a:t>
            </a:r>
            <a:r>
              <a:rPr lang="en-US" sz="2200" dirty="0" smtClean="0">
                <a:latin typeface="+mj-lt"/>
              </a:rPr>
              <a:t>snake games </a:t>
            </a:r>
            <a:r>
              <a:rPr lang="en-US" sz="2200" dirty="0">
                <a:latin typeface="+mj-lt"/>
              </a:rPr>
              <a:t>of many other platforms.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65557" y="857758"/>
            <a:ext cx="8761413" cy="706964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5400" b="1" dirty="0" smtClean="0">
                <a:solidFill>
                  <a:schemeClr val="bg1"/>
                </a:solidFill>
              </a:rPr>
              <a:t>LIMITATIONS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20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556</TotalTime>
  <Words>453</Words>
  <Application>Microsoft Office PowerPoint</Application>
  <PresentationFormat>Widescreen</PresentationFormat>
  <Paragraphs>80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American Captain</vt:lpstr>
      <vt:lpstr>Arial</vt:lpstr>
      <vt:lpstr>Broadway</vt:lpstr>
      <vt:lpstr>Century Gothic</vt:lpstr>
      <vt:lpstr>Stencil</vt:lpstr>
      <vt:lpstr>Times New Roman</vt:lpstr>
      <vt:lpstr>Wingdings</vt:lpstr>
      <vt:lpstr>Wingdings 3</vt:lpstr>
      <vt:lpstr>Ion Boardroom</vt:lpstr>
      <vt:lpstr>SNAKE (KHAI KHAI)</vt:lpstr>
      <vt:lpstr>PowerPoint Presentation</vt:lpstr>
      <vt:lpstr>ABOUT VISUAL BASIC</vt:lpstr>
      <vt:lpstr>ABOUT SNAKE</vt:lpstr>
      <vt:lpstr>SNAKE(KHAI-KHAI) IN VB 6.0</vt:lpstr>
      <vt:lpstr>FEATURES</vt:lpstr>
      <vt:lpstr>SCREENSHOTS</vt:lpstr>
      <vt:lpstr>FUTURE PLANS</vt:lpstr>
      <vt:lpstr>LIMITATIONS</vt:lpstr>
      <vt:lpstr>ESTIMATION</vt:lpstr>
      <vt:lpstr>APPLICATION OF THE GAME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Vishal Sarkar</dc:creator>
  <cp:lastModifiedBy>Sourav</cp:lastModifiedBy>
  <cp:revision>61</cp:revision>
  <dcterms:created xsi:type="dcterms:W3CDTF">2016-06-04T11:40:43Z</dcterms:created>
  <dcterms:modified xsi:type="dcterms:W3CDTF">2016-06-06T00:18:43Z</dcterms:modified>
</cp:coreProperties>
</file>

<file path=docProps/thumbnail.jpeg>
</file>